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8" saveSubsetFonts="1">
  <p:sldMasterIdLst>
    <p:sldMasterId id="2147483684" r:id="rId1"/>
  </p:sldMasterIdLst>
  <p:notesMasterIdLst>
    <p:notesMasterId r:id="rId15"/>
  </p:notesMasterIdLst>
  <p:sldIdLst>
    <p:sldId id="256" r:id="rId2"/>
    <p:sldId id="257" r:id="rId3"/>
    <p:sldId id="258" r:id="rId4"/>
    <p:sldId id="262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</p:sldIdLst>
  <p:sldSz cx="9144000" cy="6858000" type="overhead"/>
  <p:notesSz cx="6858000" cy="9144000"/>
  <p:defaultTextStyle>
    <a:defPPr>
      <a:defRPr lang="es-ES"/>
    </a:defPPr>
    <a:lvl1pPr marL="0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97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20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68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92" algn="l" defTabSz="914248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8" autoAdjust="0"/>
    <p:restoredTop sz="94737" autoAdjust="0"/>
  </p:normalViewPr>
  <p:slideViewPr>
    <p:cSldViewPr>
      <p:cViewPr varScale="1">
        <p:scale>
          <a:sx n="48" d="100"/>
          <a:sy n="48" d="100"/>
        </p:scale>
        <p:origin x="-984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A4F16-17D9-416B-8D71-1C3AD5F6229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FA7313-F496-49EA-899F-FC2404017DF2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4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48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72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497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20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44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68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92" algn="l" defTabSz="914248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A7313-F496-49EA-899F-FC2404017DF2}" type="slidenum">
              <a:rPr lang="es-ES" smtClean="0"/>
              <a:pPr/>
              <a:t>8</a:t>
            </a:fld>
            <a:endParaRPr lang="es-E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Nombre: Alfonso Gumecindo Jiménez Reyes.</a:t>
            </a:r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A7313-F496-49EA-899F-FC2404017DF2}" type="slidenum">
              <a:rPr lang="es-ES" smtClean="0"/>
              <a:pPr/>
              <a:t>9</a:t>
            </a:fld>
            <a:endParaRPr lang="es-E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A7313-F496-49EA-899F-FC2404017DF2}" type="slidenum">
              <a:rPr lang="es-ES" smtClean="0"/>
              <a:pPr/>
              <a:t>10</a:t>
            </a:fld>
            <a:endParaRPr lang="es-E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5FA7313-F496-49EA-899F-FC2404017DF2}" type="slidenum">
              <a:rPr lang="es-ES" smtClean="0"/>
              <a:pPr/>
              <a:t>12</a:t>
            </a:fld>
            <a:endParaRPr lang="es-E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Título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17" name="16 Subtítulo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0" name="29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19" name="18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27" name="2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</p:spTree>
  </p:cSld>
  <p:clrMapOvr>
    <a:masterClrMapping/>
  </p:clrMapOvr>
  <p:transition advTm="3000">
    <p:cut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ortar y redondear rectángulo de esquina sencilla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2" name="11 Triángulo rectángulo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s-ES" dirty="0" smtClean="0"/>
              <a:t>Haga clic en el icono para agregar una imagen</a:t>
            </a:r>
            <a:endParaRPr kumimoji="0" lang="en-US" dirty="0"/>
          </a:p>
        </p:txBody>
      </p:sp>
      <p:sp>
        <p:nvSpPr>
          <p:cNvPr id="10" name="9 Forma libre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10 Forma libre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advTm="3000">
    <p:cut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Forma libre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7 Forma libre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8 Marcador de título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0" name="29 Marcador de texto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10" name="9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2EE795E-2305-4DBB-96CB-853E6CDAA359}" type="datetimeFigureOut">
              <a:rPr lang="es-ES" smtClean="0"/>
              <a:pPr/>
              <a:t>04/05/2011</a:t>
            </a:fld>
            <a:endParaRPr lang="es-ES" dirty="0"/>
          </a:p>
        </p:txBody>
      </p:sp>
      <p:sp>
        <p:nvSpPr>
          <p:cNvPr id="22" name="21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s-ES" dirty="0"/>
          </a:p>
        </p:txBody>
      </p:sp>
      <p:sp>
        <p:nvSpPr>
          <p:cNvPr id="18" name="17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60E860EA-8332-4B46-A3E9-EFD3602F6B45}" type="slidenum">
              <a:rPr lang="es-ES" smtClean="0"/>
              <a:pPr/>
              <a:t>‹Nº›</a:t>
            </a:fld>
            <a:endParaRPr lang="es-ES" dirty="0"/>
          </a:p>
        </p:txBody>
      </p:sp>
      <p:grpSp>
        <p:nvGrpSpPr>
          <p:cNvPr id="2" name="1 Grupo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11 Forma libre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  <p:sp>
          <p:nvSpPr>
            <p:cNvPr id="13" name="12 Forma libre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dirty="0"/>
            </a:p>
          </p:txBody>
        </p:sp>
      </p:grp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 advTm="3000">
    <p:cut thruBlk="1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enuphares@yahoo.com.mx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jpeg"/><Relationship Id="rId5" Type="http://schemas.openxmlformats.org/officeDocument/2006/relationships/hyperlink" Target="http://www.jardineriaacuatica.com/" TargetMode="External"/><Relationship Id="rId4" Type="http://schemas.openxmlformats.org/officeDocument/2006/relationships/hyperlink" Target="mailto:bonsai_gume@yahoo.com.m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2.jpeg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jpe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1340768"/>
            <a:ext cx="7851648" cy="1828800"/>
          </a:xfrm>
          <a:ln>
            <a:solidFill>
              <a:schemeClr val="bg1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es-ES" sz="6000" dirty="0" smtClean="0">
                <a:latin typeface="Arial Black" pitchFamily="34" charset="0"/>
              </a:rPr>
              <a:t>JARDINERIA</a:t>
            </a:r>
            <a:br>
              <a:rPr lang="es-ES" sz="6000" dirty="0" smtClean="0">
                <a:latin typeface="Arial Black" pitchFamily="34" charset="0"/>
              </a:rPr>
            </a:br>
            <a:r>
              <a:rPr lang="es-ES" sz="6000" dirty="0" smtClean="0">
                <a:latin typeface="Arial Black" pitchFamily="34" charset="0"/>
              </a:rPr>
              <a:t>ACUATICA.COM</a:t>
            </a:r>
            <a:endParaRPr lang="es-ES" sz="6000" dirty="0">
              <a:latin typeface="Arial Black" pitchFamily="34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83568" y="4221088"/>
            <a:ext cx="7855024" cy="1512168"/>
          </a:xfrm>
        </p:spPr>
        <p:txBody>
          <a:bodyPr>
            <a:normAutofit/>
          </a:bodyPr>
          <a:lstStyle/>
          <a:p>
            <a:r>
              <a:rPr lang="es-ES" sz="4000" dirty="0" smtClean="0">
                <a:solidFill>
                  <a:schemeClr val="bg1"/>
                </a:solidFill>
              </a:rPr>
              <a:t>CURRICULUM</a:t>
            </a:r>
            <a:r>
              <a:rPr lang="es-ES" sz="2800" dirty="0" smtClean="0">
                <a:solidFill>
                  <a:schemeClr val="bg1"/>
                </a:solidFill>
              </a:rPr>
              <a:t> </a:t>
            </a:r>
            <a:r>
              <a:rPr lang="es-ES" sz="4000" dirty="0" smtClean="0">
                <a:solidFill>
                  <a:schemeClr val="bg1"/>
                </a:solidFill>
              </a:rPr>
              <a:t> VITAE</a:t>
            </a:r>
          </a:p>
          <a:p>
            <a:r>
              <a:rPr lang="es-ES" sz="2800" dirty="0" smtClean="0">
                <a:solidFill>
                  <a:schemeClr val="bg1"/>
                </a:solidFill>
              </a:rPr>
              <a:t>A. GUMECINDO JIMENEZ REYES</a:t>
            </a:r>
            <a:r>
              <a:rPr lang="es-ES" sz="4000" dirty="0" smtClean="0">
                <a:solidFill>
                  <a:schemeClr val="bg1"/>
                </a:solidFill>
              </a:rPr>
              <a:t>.</a:t>
            </a:r>
          </a:p>
          <a:p>
            <a:endParaRPr lang="es-ES" sz="4000" dirty="0" smtClean="0">
              <a:solidFill>
                <a:schemeClr val="bg1"/>
              </a:solidFill>
            </a:endParaRPr>
          </a:p>
          <a:p>
            <a:endParaRPr lang="es-ES" sz="2800" dirty="0">
              <a:solidFill>
                <a:schemeClr val="bg1"/>
              </a:solidFill>
            </a:endParaRPr>
          </a:p>
        </p:txBody>
      </p:sp>
      <p:pic>
        <p:nvPicPr>
          <p:cNvPr id="6" name="5 Imagen" descr="logo EDIT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24328" y="1556792"/>
            <a:ext cx="796702" cy="510306"/>
          </a:xfrm>
          <a:prstGeom prst="rect">
            <a:avLst/>
          </a:prstGeom>
        </p:spPr>
      </p:pic>
      <p:pic>
        <p:nvPicPr>
          <p:cNvPr id="7" name="6 Imagen" descr="logo EDITAD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00592" y="692696"/>
            <a:ext cx="1943100" cy="1244600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323528" y="332657"/>
          <a:ext cx="8352928" cy="619268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6464"/>
                <a:gridCol w="4176464"/>
              </a:tblGrid>
              <a:tr h="2064229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Señores Taher.</a:t>
                      </a:r>
                    </a:p>
                    <a:p>
                      <a:r>
                        <a:rPr lang="es-ES" sz="2400" dirty="0" smtClean="0"/>
                        <a:t>Av. Palmira, Cuernavaca, Mor.</a:t>
                      </a:r>
                    </a:p>
                    <a:p>
                      <a:r>
                        <a:rPr lang="es-ES" sz="2400" dirty="0" smtClean="0"/>
                        <a:t>Marzo del 2010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64229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Sr.</a:t>
                      </a:r>
                      <a:r>
                        <a:rPr lang="es-ES" sz="2400" baseline="0" dirty="0" smtClean="0"/>
                        <a:t> Manuel </a:t>
                      </a:r>
                      <a:r>
                        <a:rPr lang="es-ES" sz="2400" baseline="0" dirty="0" smtClean="0"/>
                        <a:t>Gutiérrez. </a:t>
                      </a:r>
                      <a:r>
                        <a:rPr lang="es-ES" sz="2400" baseline="0" dirty="0" smtClean="0"/>
                        <a:t>Rancho Cortèz, Cuernavaca, Mor</a:t>
                      </a:r>
                    </a:p>
                    <a:p>
                      <a:r>
                        <a:rPr lang="es-ES" sz="2400" baseline="0" dirty="0" smtClean="0"/>
                        <a:t>Mayo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64229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Sr.</a:t>
                      </a:r>
                      <a:r>
                        <a:rPr lang="es-ES" sz="2400" baseline="0" dirty="0" smtClean="0"/>
                        <a:t> Obregòn.</a:t>
                      </a:r>
                    </a:p>
                    <a:p>
                      <a:r>
                        <a:rPr lang="es-ES" sz="2400" baseline="0" dirty="0" smtClean="0"/>
                        <a:t>Fraccionamiento Tabachines</a:t>
                      </a:r>
                    </a:p>
                    <a:p>
                      <a:r>
                        <a:rPr lang="es-ES" sz="2400" baseline="0" dirty="0" smtClean="0"/>
                        <a:t>Cuernavaca, Mor.</a:t>
                      </a:r>
                    </a:p>
                    <a:p>
                      <a:r>
                        <a:rPr lang="es-ES" sz="2400" baseline="0" dirty="0" smtClean="0"/>
                        <a:t>Junio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4 Imagen" descr="plantas oxigenantes 4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2120" y="0"/>
            <a:ext cx="3096344" cy="2465512"/>
          </a:xfrm>
          <a:prstGeom prst="rect">
            <a:avLst/>
          </a:prstGeom>
        </p:spPr>
      </p:pic>
      <p:pic>
        <p:nvPicPr>
          <p:cNvPr id="6" name="5 Imagen" descr="DSCF5353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36096" y="4293096"/>
            <a:ext cx="3456384" cy="2564904"/>
          </a:xfrm>
          <a:prstGeom prst="rect">
            <a:avLst/>
          </a:prstGeom>
        </p:spPr>
      </p:pic>
      <p:pic>
        <p:nvPicPr>
          <p:cNvPr id="7" name="6 Imagen" descr="logo EDITAD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7298" y="6347694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395536" y="548679"/>
          <a:ext cx="8424936" cy="59766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12468"/>
                <a:gridCol w="4212468"/>
              </a:tblGrid>
              <a:tr h="199222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Arq. </a:t>
                      </a:r>
                      <a:r>
                        <a:rPr lang="es-ES" sz="2400" dirty="0" smtClean="0"/>
                        <a:t>Raúl Avelar.</a:t>
                      </a:r>
                      <a:endParaRPr lang="es-ES" sz="2400" dirty="0" smtClean="0"/>
                    </a:p>
                    <a:p>
                      <a:r>
                        <a:rPr lang="es-ES" sz="2400" dirty="0" smtClean="0"/>
                        <a:t>Rancho </a:t>
                      </a:r>
                      <a:r>
                        <a:rPr lang="es-ES" sz="2400" dirty="0" smtClean="0"/>
                        <a:t>Tétela,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Cuernavaca, Mor.</a:t>
                      </a:r>
                    </a:p>
                    <a:p>
                      <a:r>
                        <a:rPr lang="es-ES" sz="2400" baseline="0" dirty="0" smtClean="0"/>
                        <a:t>Junio del 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99222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Sr. Francisco Alonso</a:t>
                      </a:r>
                    </a:p>
                    <a:p>
                      <a:r>
                        <a:rPr lang="es-ES" sz="2400" dirty="0" smtClean="0"/>
                        <a:t>Fraccionamiento Las Quintas.</a:t>
                      </a:r>
                    </a:p>
                    <a:p>
                      <a:r>
                        <a:rPr lang="es-ES" sz="2400" dirty="0" smtClean="0"/>
                        <a:t>Cuernavaca, Mor.</a:t>
                      </a:r>
                    </a:p>
                    <a:p>
                      <a:r>
                        <a:rPr lang="es-ES" sz="2400" dirty="0" smtClean="0"/>
                        <a:t>Julio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99222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Señores</a:t>
                      </a:r>
                      <a:r>
                        <a:rPr lang="es-ES" sz="2400" baseline="0" dirty="0" smtClean="0"/>
                        <a:t> David y Marcela.</a:t>
                      </a:r>
                    </a:p>
                    <a:p>
                      <a:r>
                        <a:rPr lang="es-ES" sz="2400" baseline="0" dirty="0" smtClean="0"/>
                        <a:t>Rancho </a:t>
                      </a:r>
                      <a:r>
                        <a:rPr lang="es-ES" sz="2400" baseline="0" dirty="0" smtClean="0"/>
                        <a:t>Cortez, </a:t>
                      </a:r>
                      <a:r>
                        <a:rPr lang="es-ES" sz="2400" baseline="0" dirty="0" smtClean="0"/>
                        <a:t>Cuernavaca, Mor.</a:t>
                      </a:r>
                    </a:p>
                    <a:p>
                      <a:r>
                        <a:rPr lang="es-ES" sz="2400" baseline="0" dirty="0" smtClean="0"/>
                        <a:t>Septiembre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 Imagen" descr="DSCF532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988840"/>
            <a:ext cx="3888432" cy="2510898"/>
          </a:xfrm>
          <a:prstGeom prst="rect">
            <a:avLst/>
          </a:prstGeom>
        </p:spPr>
      </p:pic>
      <p:pic>
        <p:nvPicPr>
          <p:cNvPr id="5" name="4 Imagen" descr="DSCF1985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4048" y="4509120"/>
            <a:ext cx="3888432" cy="2348880"/>
          </a:xfrm>
          <a:prstGeom prst="rect">
            <a:avLst/>
          </a:prstGeom>
        </p:spPr>
      </p:pic>
      <p:pic>
        <p:nvPicPr>
          <p:cNvPr id="6" name="5 Imagen" descr="logo EDITADO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47298" y="6347694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539552" y="404663"/>
          <a:ext cx="8136904" cy="60486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68452"/>
                <a:gridCol w="4068452"/>
              </a:tblGrid>
              <a:tr h="2016224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Arq.</a:t>
                      </a:r>
                      <a:r>
                        <a:rPr lang="es-ES" sz="2400" baseline="0" dirty="0" smtClean="0"/>
                        <a:t> Enrique Chazaro.</a:t>
                      </a:r>
                    </a:p>
                    <a:p>
                      <a:r>
                        <a:rPr lang="es-ES" sz="2400" baseline="0" dirty="0" smtClean="0"/>
                        <a:t>Tezoyuca, Morelos.</a:t>
                      </a:r>
                    </a:p>
                    <a:p>
                      <a:r>
                        <a:rPr lang="es-ES" sz="2400" baseline="0" dirty="0" smtClean="0"/>
                        <a:t>Noviembre del 2010.</a:t>
                      </a:r>
                    </a:p>
                    <a:p>
                      <a:endParaRPr lang="es-ES" sz="2400" baseline="0" dirty="0" smtClean="0"/>
                    </a:p>
                    <a:p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16224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Arq.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Félix.</a:t>
                      </a:r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Fraccionamiento </a:t>
                      </a:r>
                      <a:r>
                        <a:rPr lang="es-ES" sz="2400" baseline="0" dirty="0" smtClean="0"/>
                        <a:t>Las Fincas.</a:t>
                      </a:r>
                    </a:p>
                    <a:p>
                      <a:r>
                        <a:rPr lang="es-ES" sz="2400" baseline="0" dirty="0" smtClean="0"/>
                        <a:t>Jiutepec Mor.</a:t>
                      </a:r>
                    </a:p>
                    <a:p>
                      <a:r>
                        <a:rPr lang="es-ES" sz="2400" baseline="0" dirty="0" smtClean="0"/>
                        <a:t>Noviembre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16224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Señores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Pérez </a:t>
                      </a:r>
                      <a:r>
                        <a:rPr lang="es-ES" sz="2400" baseline="0" dirty="0" smtClean="0"/>
                        <a:t>de Caso Valencia.</a:t>
                      </a:r>
                    </a:p>
                    <a:p>
                      <a:r>
                        <a:rPr lang="es-ES" sz="2400" baseline="0" dirty="0" smtClean="0"/>
                        <a:t>Subida a Chalma, Cuernavaca. Mor.</a:t>
                      </a:r>
                    </a:p>
                    <a:p>
                      <a:r>
                        <a:rPr lang="es-ES" sz="2400" baseline="0" dirty="0" smtClean="0"/>
                        <a:t>Marzo del 2010.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 Imagen" descr="logo EDITAD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56376" y="6093296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323528" y="404663"/>
          <a:ext cx="8568952" cy="71287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08512"/>
                <a:gridCol w="3960440"/>
              </a:tblGrid>
              <a:tr h="2016224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Sra. Isabel Castar</a:t>
                      </a:r>
                    </a:p>
                    <a:p>
                      <a:r>
                        <a:rPr lang="es-ES" sz="2400" dirty="0" smtClean="0"/>
                        <a:t>Calle Panzacola, Delg.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Coyoacán, México </a:t>
                      </a:r>
                      <a:r>
                        <a:rPr lang="es-ES" sz="2400" baseline="0" dirty="0" smtClean="0"/>
                        <a:t>D.F.</a:t>
                      </a:r>
                    </a:p>
                    <a:p>
                      <a:r>
                        <a:rPr lang="es-ES" sz="2400" dirty="0" smtClean="0"/>
                        <a:t>Abril del 2010.</a:t>
                      </a:r>
                    </a:p>
                    <a:p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3096345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Condominio</a:t>
                      </a:r>
                      <a:r>
                        <a:rPr lang="es-ES" sz="2400" baseline="0" dirty="0" smtClean="0"/>
                        <a:t> Bamboo.</a:t>
                      </a:r>
                    </a:p>
                    <a:p>
                      <a:r>
                        <a:rPr lang="es-ES" sz="2400" baseline="0" dirty="0" smtClean="0"/>
                        <a:t>Par Vial Parres, Jiutepec, Mor.</a:t>
                      </a:r>
                    </a:p>
                    <a:p>
                      <a:r>
                        <a:rPr lang="es-ES" sz="2400" dirty="0" smtClean="0"/>
                        <a:t>Abril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del </a:t>
                      </a:r>
                      <a:r>
                        <a:rPr lang="es-ES" sz="2400" baseline="0" dirty="0" smtClean="0"/>
                        <a:t>2010</a:t>
                      </a:r>
                    </a:p>
                    <a:p>
                      <a:endParaRPr lang="es-ES" sz="2400" baseline="0" dirty="0" smtClean="0"/>
                    </a:p>
                    <a:p>
                      <a:endParaRPr lang="es-ES" sz="2400" baseline="0" dirty="0" smtClean="0"/>
                    </a:p>
                    <a:p>
                      <a:endParaRPr lang="es-ES" sz="2400" baseline="0" dirty="0" smtClean="0"/>
                    </a:p>
                    <a:p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Cuernavaca, Mor a  Mayo del 2010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16224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 Imagen" descr="DSCF534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04048" y="1844824"/>
            <a:ext cx="3672408" cy="2664296"/>
          </a:xfrm>
          <a:prstGeom prst="rect">
            <a:avLst/>
          </a:prstGeom>
        </p:spPr>
      </p:pic>
      <p:pic>
        <p:nvPicPr>
          <p:cNvPr id="4" name="3 Imagen" descr="logo EDIT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021288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Título"/>
          <p:cNvSpPr>
            <a:spLocks noGrp="1"/>
          </p:cNvSpPr>
          <p:nvPr>
            <p:ph type="title" idx="4294967295"/>
          </p:nvPr>
        </p:nvSpPr>
        <p:spPr>
          <a:xfrm>
            <a:off x="467544" y="1196752"/>
            <a:ext cx="8136904" cy="6120680"/>
          </a:xfrm>
        </p:spPr>
        <p:txBody>
          <a:bodyPr>
            <a:normAutofit fontScale="90000"/>
          </a:bodyPr>
          <a:lstStyle/>
          <a:p>
            <a:r>
              <a:rPr lang="es-ES" sz="3100" dirty="0" smtClean="0"/>
              <a:t>Nombre: Alfonso Gumecindo Jiménez Reyes.</a:t>
            </a:r>
            <a:br>
              <a:rPr lang="es-ES" sz="3100" dirty="0" smtClean="0"/>
            </a:br>
            <a:r>
              <a:rPr lang="es-ES" sz="3100" dirty="0" smtClean="0"/>
              <a:t>Fecha de Nacimiento:  13 de agosto de 1966.</a:t>
            </a:r>
            <a:br>
              <a:rPr lang="es-ES" sz="3100" dirty="0" smtClean="0"/>
            </a:br>
            <a:r>
              <a:rPr lang="es-ES" sz="3100" dirty="0" smtClean="0"/>
              <a:t>Lugar de Nacimiento: Cuernavaca, Mor.  Mex., </a:t>
            </a:r>
            <a:br>
              <a:rPr lang="es-ES" sz="3100" dirty="0" smtClean="0"/>
            </a:br>
            <a:r>
              <a:rPr lang="es-ES" sz="3100" dirty="0" smtClean="0"/>
              <a:t>Estado  Civil: Casado</a:t>
            </a:r>
            <a:br>
              <a:rPr lang="es-ES" sz="3100" dirty="0" smtClean="0"/>
            </a:br>
            <a:r>
              <a:rPr lang="es-ES" sz="3100" dirty="0" smtClean="0"/>
              <a:t> Dirección: Galeana 22. Col. Acapantzingo. Cuernavaca Mor. Mex</a:t>
            </a:r>
            <a:br>
              <a:rPr lang="es-ES" sz="3100" dirty="0" smtClean="0"/>
            </a:br>
            <a:r>
              <a:rPr lang="es-ES" sz="3100" dirty="0" smtClean="0"/>
              <a:t>Teléfonos:  (777)  3 18 03 15  cel. (777) 153 39 92.</a:t>
            </a:r>
            <a:br>
              <a:rPr lang="es-ES" sz="3100" dirty="0" smtClean="0"/>
            </a:br>
            <a:r>
              <a:rPr lang="es-ES" sz="3100" dirty="0" smtClean="0"/>
              <a:t>Email: </a:t>
            </a:r>
            <a:r>
              <a:rPr lang="es-ES" sz="3100" dirty="0" smtClean="0">
                <a:hlinkClick r:id="rId3"/>
              </a:rPr>
              <a:t>nenuphares@yahoo.com.mx</a:t>
            </a:r>
            <a:r>
              <a:rPr lang="es-ES" sz="3100" dirty="0" smtClean="0"/>
              <a:t> y </a:t>
            </a:r>
            <a:br>
              <a:rPr lang="es-ES" sz="3100" dirty="0" smtClean="0"/>
            </a:br>
            <a:r>
              <a:rPr lang="es-ES" sz="3100" dirty="0" smtClean="0"/>
              <a:t>            </a:t>
            </a:r>
            <a:r>
              <a:rPr lang="es-ES" sz="3100" dirty="0" smtClean="0">
                <a:hlinkClick r:id="rId4"/>
              </a:rPr>
              <a:t>bonsai_gume@yahoo.com.mx</a:t>
            </a:r>
            <a:r>
              <a:rPr lang="es-ES" sz="3100" dirty="0" smtClean="0"/>
              <a:t/>
            </a:r>
            <a:br>
              <a:rPr lang="es-ES" sz="3100" dirty="0" smtClean="0"/>
            </a:br>
            <a:r>
              <a:rPr lang="es-ES" sz="3100" dirty="0" smtClean="0"/>
              <a:t>Página web. </a:t>
            </a:r>
            <a:r>
              <a:rPr lang="es-ES" sz="3100" dirty="0" smtClean="0">
                <a:hlinkClick r:id="rId5"/>
              </a:rPr>
              <a:t>www.jardineriaacuatica.com</a:t>
            </a:r>
            <a:r>
              <a:rPr lang="es-ES" sz="3100" dirty="0" smtClean="0"/>
              <a:t/>
            </a:r>
            <a:br>
              <a:rPr lang="es-ES" sz="3100" dirty="0" smtClean="0"/>
            </a:b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/>
              <a:t/>
            </a:r>
            <a:br>
              <a:rPr lang="es-ES" sz="2400" dirty="0" smtClean="0"/>
            </a:br>
            <a:r>
              <a:rPr lang="es-ES" sz="2400" dirty="0" smtClean="0"/>
              <a:t/>
            </a:r>
            <a:br>
              <a:rPr lang="es-ES" sz="2400" dirty="0" smtClean="0"/>
            </a:br>
            <a:endParaRPr lang="es-ES" sz="2400" dirty="0"/>
          </a:p>
        </p:txBody>
      </p:sp>
      <p:pic>
        <p:nvPicPr>
          <p:cNvPr id="8" name="7 Imagen" descr="logo EDITADO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84841" y="6127169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5000">
    <p:cut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251520" y="836712"/>
            <a:ext cx="8640960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 dirty="0" smtClean="0"/>
              <a:t>CURSOS Y SEMINARIOS IMPARTIDOS</a:t>
            </a:r>
            <a:r>
              <a:rPr lang="es-ES" dirty="0" smtClean="0"/>
              <a:t>.</a:t>
            </a:r>
          </a:p>
          <a:p>
            <a:r>
              <a:rPr lang="es-ES" sz="2000" dirty="0" smtClean="0"/>
              <a:t>1992;El  primer lugar en el concurso de Especie Ornamental . Jardín borda.</a:t>
            </a:r>
          </a:p>
          <a:p>
            <a:r>
              <a:rPr lang="es-ES" sz="2000" dirty="0" smtClean="0"/>
              <a:t>1996;Expositor  de bonsai  para el INAH en el Jardín Botánico.</a:t>
            </a:r>
          </a:p>
          <a:p>
            <a:r>
              <a:rPr lang="es-ES" sz="2000" dirty="0" smtClean="0"/>
              <a:t>1996; Exposición e Bonsai, para la Asociación Japonesa en Mex.</a:t>
            </a:r>
          </a:p>
          <a:p>
            <a:r>
              <a:rPr lang="es-ES" sz="2000" dirty="0" smtClean="0"/>
              <a:t>1998; Expositor en el XII exposición de Ingeniería  Hortícola en el la UAEM.</a:t>
            </a:r>
          </a:p>
          <a:p>
            <a:r>
              <a:rPr lang="es-ES" sz="2000" dirty="0" smtClean="0"/>
              <a:t>1998;  Primer foro  de educación ambiental  F.C.A. ,  I.C.E. , F.E.U.M. U.A.E.M.</a:t>
            </a:r>
          </a:p>
          <a:p>
            <a:r>
              <a:rPr lang="es-ES" sz="2000" dirty="0" smtClean="0"/>
              <a:t>2000;Foro Propuestas Ciudadanas para el Desarrollo </a:t>
            </a:r>
            <a:r>
              <a:rPr lang="es-ES" sz="2000" dirty="0"/>
              <a:t>I</a:t>
            </a:r>
            <a:r>
              <a:rPr lang="es-ES" sz="2000" dirty="0" smtClean="0"/>
              <a:t>ntegral de Cuernavaca.</a:t>
            </a:r>
          </a:p>
          <a:p>
            <a:r>
              <a:rPr lang="es-ES" sz="2000" dirty="0" smtClean="0"/>
              <a:t>2002; Conferencista y expositor en la parroquia y ex convento  de San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          Bernardino de Siena,  Xochimilco;  D.F.</a:t>
            </a:r>
          </a:p>
          <a:p>
            <a:r>
              <a:rPr lang="es-ES" sz="2000" dirty="0" smtClean="0"/>
              <a:t>:2004; Expositor  en el 6ª Simposium Internacional y 1ªExpo Nacional  de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           Viverismo en FIRA, Tezoyuca.</a:t>
            </a:r>
          </a:p>
          <a:p>
            <a:r>
              <a:rPr lang="es-ES" sz="2000" dirty="0" smtClean="0"/>
              <a:t>2004; Conferencista  en el 6ª Simposium Internacional y 1ªExpo Nacional  de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           Viverismo en FIRA, Tezoyuca.</a:t>
            </a:r>
          </a:p>
          <a:p>
            <a:r>
              <a:rPr lang="es-ES" sz="2000" dirty="0" smtClean="0"/>
              <a:t>2007; Expositor  en la Fiestas de las Flores Xochilhuitl</a:t>
            </a:r>
          </a:p>
          <a:p>
            <a:r>
              <a:rPr lang="es-ES" sz="2000" dirty="0" smtClean="0"/>
              <a:t>2007; Conferencista en La Cuarta Expo Nacional de Viverismo  en</a:t>
            </a:r>
          </a:p>
          <a:p>
            <a:r>
              <a:rPr lang="es-ES" sz="2000" dirty="0"/>
              <a:t> </a:t>
            </a:r>
            <a:r>
              <a:rPr lang="es-ES" sz="2000" dirty="0" smtClean="0"/>
              <a:t>          CONAPLOR, en Cuautla ,Mor.</a:t>
            </a:r>
          </a:p>
          <a:p>
            <a:r>
              <a:rPr lang="es-ES" sz="2000" dirty="0" smtClean="0"/>
              <a:t>2008; Expositor  en la Fiestas de las Flores Xochilhuitl</a:t>
            </a:r>
            <a:r>
              <a:rPr lang="es-ES" sz="2000" dirty="0"/>
              <a:t>.</a:t>
            </a:r>
            <a:endParaRPr lang="es-ES" sz="2000" dirty="0" smtClean="0"/>
          </a:p>
          <a:p>
            <a:endParaRPr lang="es-ES" dirty="0" smtClean="0"/>
          </a:p>
          <a:p>
            <a:r>
              <a:rPr lang="es-ES" dirty="0"/>
              <a:t> </a:t>
            </a:r>
            <a:r>
              <a:rPr lang="es-ES" dirty="0" smtClean="0"/>
              <a:t>           </a:t>
            </a:r>
          </a:p>
          <a:p>
            <a:r>
              <a:rPr lang="es-ES" dirty="0"/>
              <a:t> </a:t>
            </a:r>
            <a:r>
              <a:rPr lang="es-ES" dirty="0" smtClean="0"/>
              <a:t>          </a:t>
            </a:r>
          </a:p>
          <a:p>
            <a:r>
              <a:rPr lang="es-ES" dirty="0"/>
              <a:t> </a:t>
            </a:r>
            <a:r>
              <a:rPr lang="es-ES" dirty="0" smtClean="0"/>
              <a:t>           </a:t>
            </a:r>
            <a:endParaRPr lang="es-ES" dirty="0"/>
          </a:p>
        </p:txBody>
      </p:sp>
      <p:pic>
        <p:nvPicPr>
          <p:cNvPr id="3" name="2 Imagen" descr="logo EDIT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021288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395536" y="3212975"/>
          <a:ext cx="8208912" cy="3392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04456"/>
                <a:gridCol w="4104456"/>
              </a:tblGrid>
              <a:tr h="1056118">
                <a:tc>
                  <a:txBody>
                    <a:bodyPr/>
                    <a:lstStyle/>
                    <a:p>
                      <a:r>
                        <a:rPr lang="es-ES" dirty="0" smtClean="0"/>
                        <a:t>Dr.  </a:t>
                      </a:r>
                      <a:r>
                        <a:rPr lang="es-ES" sz="2400" dirty="0" smtClean="0"/>
                        <a:t>Jorge</a:t>
                      </a:r>
                      <a:r>
                        <a:rPr lang="es-ES" baseline="0" dirty="0" smtClean="0"/>
                        <a:t> </a:t>
                      </a:r>
                      <a:r>
                        <a:rPr lang="es-ES" dirty="0" smtClean="0"/>
                        <a:t>Arizmendi.</a:t>
                      </a:r>
                    </a:p>
                    <a:p>
                      <a:r>
                        <a:rPr lang="es-ES" dirty="0" smtClean="0"/>
                        <a:t>Col. Vista Hermosa, Cuernavaca.Mor.</a:t>
                      </a:r>
                    </a:p>
                    <a:p>
                      <a:r>
                        <a:rPr lang="es-ES" dirty="0" smtClean="0"/>
                        <a:t>Mayo del 2005</a:t>
                      </a:r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056118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056118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Estos</a:t>
                      </a:r>
                      <a:r>
                        <a:rPr lang="es-ES" sz="2400" baseline="0" dirty="0" smtClean="0"/>
                        <a:t> son algunas obras que se han efectuado.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2 CuadroTexto"/>
          <p:cNvSpPr txBox="1"/>
          <p:nvPr/>
        </p:nvSpPr>
        <p:spPr>
          <a:xfrm>
            <a:off x="1331640" y="764704"/>
            <a:ext cx="63895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800" u="sng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Experiencia</a:t>
            </a:r>
            <a:r>
              <a:rPr lang="es-ES" sz="4800" u="sng" dirty="0" smtClean="0"/>
              <a:t> </a:t>
            </a:r>
            <a:r>
              <a:rPr lang="es-ES" sz="4800" u="sng" dirty="0" smtClean="0">
                <a:solidFill>
                  <a:schemeClr val="accent3">
                    <a:lumMod val="40000"/>
                    <a:lumOff val="60000"/>
                  </a:schemeClr>
                </a:solidFill>
              </a:rPr>
              <a:t>profesional</a:t>
            </a:r>
            <a:endParaRPr lang="es-ES" sz="4800" u="sng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4" name="3 Imagen" descr="escanear0006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72000" y="2420888"/>
            <a:ext cx="4052526" cy="3024337"/>
          </a:xfrm>
          <a:prstGeom prst="rect">
            <a:avLst/>
          </a:prstGeom>
        </p:spPr>
      </p:pic>
      <p:pic>
        <p:nvPicPr>
          <p:cNvPr id="5" name="4 Imagen" descr="logo EDIT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028384" y="6093296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611559" y="218660"/>
          <a:ext cx="8136904" cy="6798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40359"/>
                <a:gridCol w="4896545"/>
              </a:tblGrid>
              <a:tr h="203435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Hotel Maya Koba  Riviera Maya.</a:t>
                      </a:r>
                      <a:r>
                        <a:rPr lang="es-ES" sz="2400" baseline="0" dirty="0" smtClean="0"/>
                        <a:t> Cancún .Q. Roo.</a:t>
                      </a:r>
                      <a:r>
                        <a:rPr lang="es-ES" sz="2400" dirty="0" smtClean="0"/>
                        <a:t>  Febrero</a:t>
                      </a:r>
                      <a:r>
                        <a:rPr lang="es-ES" sz="2400" baseline="0" dirty="0" smtClean="0"/>
                        <a:t> del 2007.</a:t>
                      </a:r>
                      <a:endParaRPr lang="es-E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112598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Jardín de</a:t>
                      </a:r>
                      <a:r>
                        <a:rPr lang="es-ES" sz="2400" baseline="0" dirty="0" smtClean="0"/>
                        <a:t> Eventos  Ahuyacan. Jiutepec, Mor.</a:t>
                      </a:r>
                    </a:p>
                    <a:p>
                      <a:r>
                        <a:rPr lang="es-ES" sz="2400" baseline="0" dirty="0" smtClean="0"/>
                        <a:t>Febrero del 2007.</a:t>
                      </a:r>
                      <a:endParaRPr lang="es-E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230375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Dra.</a:t>
                      </a:r>
                      <a:r>
                        <a:rPr lang="es-ES" sz="2400" baseline="0" dirty="0" smtClean="0"/>
                        <a:t> Guillermina Mundo.</a:t>
                      </a:r>
                    </a:p>
                    <a:p>
                      <a:r>
                        <a:rPr lang="es-ES" sz="2400" baseline="0" dirty="0" smtClean="0"/>
                        <a:t>Dirección. Jardines de Delicias</a:t>
                      </a:r>
                    </a:p>
                    <a:p>
                      <a:r>
                        <a:rPr lang="es-ES" sz="2400" baseline="0" dirty="0" smtClean="0"/>
                        <a:t>Julio del 2008</a:t>
                      </a:r>
                    </a:p>
                    <a:p>
                      <a:r>
                        <a:rPr lang="es-ES" sz="2400" baseline="0" dirty="0" smtClean="0"/>
                        <a:t>(alberca adaptada)</a:t>
                      </a:r>
                      <a:endParaRPr lang="es-ES" sz="2400" dirty="0" smtClean="0"/>
                    </a:p>
                    <a:p>
                      <a:endParaRPr lang="es-ES" sz="240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pic>
        <p:nvPicPr>
          <p:cNvPr id="4" name="3 Imagen" descr="SSA40354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99992" y="260648"/>
            <a:ext cx="3888432" cy="2016224"/>
          </a:xfrm>
          <a:prstGeom prst="rect">
            <a:avLst/>
          </a:prstGeom>
        </p:spPr>
      </p:pic>
      <p:pic>
        <p:nvPicPr>
          <p:cNvPr id="6" name="5 Imagen" descr="DSCF1725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99992" y="4653136"/>
            <a:ext cx="3888432" cy="1944216"/>
          </a:xfrm>
          <a:prstGeom prst="rect">
            <a:avLst/>
          </a:prstGeom>
        </p:spPr>
      </p:pic>
      <p:pic>
        <p:nvPicPr>
          <p:cNvPr id="9" name="8 Imagen" descr="logo EDITAD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100392" y="6093296"/>
            <a:ext cx="796702" cy="510306"/>
          </a:xfrm>
          <a:prstGeom prst="rect">
            <a:avLst/>
          </a:prstGeom>
        </p:spPr>
      </p:pic>
      <p:pic>
        <p:nvPicPr>
          <p:cNvPr id="10" name="9 Imagen" descr="SSA40773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99992" y="2420888"/>
            <a:ext cx="3888432" cy="2160240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467544" y="404665"/>
          <a:ext cx="8352928" cy="102457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76464"/>
                <a:gridCol w="4176464"/>
              </a:tblGrid>
              <a:tr h="1968218">
                <a:tc>
                  <a:txBody>
                    <a:bodyPr/>
                    <a:lstStyle/>
                    <a:p>
                      <a:endParaRPr lang="es-ES" sz="2400" baseline="0" dirty="0" smtClean="0"/>
                    </a:p>
                    <a:p>
                      <a:r>
                        <a:rPr lang="es-ES" sz="2400" dirty="0" smtClean="0"/>
                        <a:t>Dr. Manuel Porras.</a:t>
                      </a:r>
                    </a:p>
                    <a:p>
                      <a:r>
                        <a:rPr lang="es-ES" sz="2400" dirty="0" smtClean="0"/>
                        <a:t>Alta Tensión 400 col. Reforma.</a:t>
                      </a:r>
                    </a:p>
                    <a:p>
                      <a:r>
                        <a:rPr lang="es-ES" sz="2400" dirty="0" smtClean="0"/>
                        <a:t>Agosto</a:t>
                      </a:r>
                      <a:r>
                        <a:rPr lang="es-ES" sz="2400" baseline="0" dirty="0" smtClean="0"/>
                        <a:t> del 2008</a:t>
                      </a:r>
                    </a:p>
                    <a:p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Prof. Claudio Stern Feitler Dirección: Fracc. Tepec, Jiutepec, Mor.</a:t>
                      </a:r>
                    </a:p>
                    <a:p>
                      <a:r>
                        <a:rPr lang="es-ES" sz="2400" baseline="0" dirty="0" smtClean="0"/>
                        <a:t>Noviembre del 2008</a:t>
                      </a:r>
                    </a:p>
                    <a:p>
                      <a:endParaRPr lang="es-ES" sz="2400" baseline="0" dirty="0" smtClean="0"/>
                    </a:p>
                    <a:p>
                      <a:endParaRPr lang="es-ES" sz="2400" dirty="0" smtClean="0"/>
                    </a:p>
                    <a:p>
                      <a:r>
                        <a:rPr lang="es-ES" sz="2400" dirty="0" smtClean="0"/>
                        <a:t>La Herradura</a:t>
                      </a:r>
                    </a:p>
                    <a:p>
                      <a:r>
                        <a:rPr lang="es-ES" sz="2400" dirty="0" smtClean="0"/>
                        <a:t>Septiembre del 2008</a:t>
                      </a:r>
                      <a:endParaRPr lang="es-ES" sz="2400" baseline="0" dirty="0" smtClean="0"/>
                    </a:p>
                    <a:p>
                      <a:endParaRPr lang="es-ES" sz="2400" baseline="0" dirty="0" smtClean="0"/>
                    </a:p>
                    <a:p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 smtClean="0"/>
                    </a:p>
                    <a:p>
                      <a:endParaRPr lang="es-ES" dirty="0"/>
                    </a:p>
                  </a:txBody>
                  <a:tcPr/>
                </a:tc>
              </a:tr>
              <a:tr h="1968218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.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1968218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3 Imagen" descr="DSCF113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2276872"/>
            <a:ext cx="3888432" cy="1944216"/>
          </a:xfrm>
          <a:prstGeom prst="rect">
            <a:avLst/>
          </a:prstGeom>
        </p:spPr>
      </p:pic>
      <p:pic>
        <p:nvPicPr>
          <p:cNvPr id="5" name="4 Imagen" descr="DSCF188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60032" y="4437112"/>
            <a:ext cx="3816424" cy="2160240"/>
          </a:xfrm>
          <a:prstGeom prst="rect">
            <a:avLst/>
          </a:prstGeom>
        </p:spPr>
      </p:pic>
      <p:pic>
        <p:nvPicPr>
          <p:cNvPr id="6" name="5 Imagen" descr="DSCF183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32656"/>
            <a:ext cx="3852936" cy="1857666"/>
          </a:xfrm>
          <a:prstGeom prst="rect">
            <a:avLst/>
          </a:prstGeom>
        </p:spPr>
      </p:pic>
      <p:pic>
        <p:nvPicPr>
          <p:cNvPr id="7" name="6 Imagen" descr="logo EDITAD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28384" y="6093296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2 Tabla"/>
          <p:cNvGraphicFramePr>
            <a:graphicFrameLocks noGrp="1"/>
          </p:cNvGraphicFramePr>
          <p:nvPr/>
        </p:nvGraphicFramePr>
        <p:xfrm>
          <a:off x="251520" y="332657"/>
          <a:ext cx="8496945" cy="612067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356485"/>
                <a:gridCol w="4140460"/>
              </a:tblGrid>
              <a:tr h="2040226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Zoológico Zoofari, Amacuzac,</a:t>
                      </a:r>
                    </a:p>
                    <a:p>
                      <a:r>
                        <a:rPr lang="es-ES" sz="2400" dirty="0" smtClean="0"/>
                        <a:t>Morelos.</a:t>
                      </a:r>
                    </a:p>
                    <a:p>
                      <a:r>
                        <a:rPr lang="es-ES" sz="2400" dirty="0" smtClean="0"/>
                        <a:t>Mayo</a:t>
                      </a:r>
                      <a:r>
                        <a:rPr lang="es-ES" sz="2400" baseline="0" dirty="0" smtClean="0"/>
                        <a:t> del 2009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40226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Señores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Guzmán</a:t>
                      </a:r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Fraccionamiento L a Herradura,</a:t>
                      </a:r>
                    </a:p>
                    <a:p>
                      <a:r>
                        <a:rPr lang="es-ES" sz="2400" baseline="0" dirty="0" smtClean="0"/>
                        <a:t>Ahuatepec, Mor.</a:t>
                      </a:r>
                    </a:p>
                    <a:p>
                      <a:r>
                        <a:rPr lang="es-ES" sz="2400" baseline="0" dirty="0" smtClean="0"/>
                        <a:t>Octubre del 2009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40226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Sra. Eulalia de Becerril.</a:t>
                      </a:r>
                    </a:p>
                    <a:p>
                      <a:r>
                        <a:rPr lang="es-ES" sz="2400" dirty="0" smtClean="0"/>
                        <a:t>Acapantzingo,</a:t>
                      </a:r>
                      <a:r>
                        <a:rPr lang="es-ES" sz="2400" baseline="0" dirty="0" smtClean="0"/>
                        <a:t> Cuernavaca.</a:t>
                      </a:r>
                    </a:p>
                    <a:p>
                      <a:r>
                        <a:rPr lang="es-ES" sz="2400" baseline="0" dirty="0" smtClean="0"/>
                        <a:t>Noviembre del 2009.</a:t>
                      </a:r>
                      <a:endParaRPr lang="es-ES" sz="2400" dirty="0" smtClean="0"/>
                    </a:p>
                    <a:p>
                      <a:endParaRPr lang="es-ES" sz="2400" dirty="0" smtClean="0"/>
                    </a:p>
                    <a:p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6 Imagen" descr="DSCF301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860032" y="332656"/>
            <a:ext cx="3528392" cy="2240868"/>
          </a:xfrm>
          <a:prstGeom prst="rect">
            <a:avLst/>
          </a:prstGeom>
        </p:spPr>
      </p:pic>
      <p:pic>
        <p:nvPicPr>
          <p:cNvPr id="4" name="3 Imagen" descr="logo EDITADO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100392" y="6093296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467544" y="260648"/>
          <a:ext cx="7992888" cy="63710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32448"/>
                <a:gridCol w="3960440"/>
              </a:tblGrid>
              <a:tr h="208823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Jardín</a:t>
                      </a:r>
                      <a:r>
                        <a:rPr lang="es-ES" sz="2400" baseline="0" dirty="0" smtClean="0"/>
                        <a:t> </a:t>
                      </a:r>
                      <a:r>
                        <a:rPr lang="es-ES" sz="2400" baseline="0" dirty="0" smtClean="0"/>
                        <a:t>de Eventos  Rojo Azafrán, carretera</a:t>
                      </a:r>
                    </a:p>
                    <a:p>
                      <a:r>
                        <a:rPr lang="es-ES" sz="2400" baseline="0" dirty="0" smtClean="0"/>
                        <a:t>Mex. –Acapulco.  Frac. Santa  Fe,  Xochitepec. Mor.</a:t>
                      </a:r>
                    </a:p>
                    <a:p>
                      <a:r>
                        <a:rPr lang="es-ES" sz="2400" baseline="0" dirty="0" smtClean="0"/>
                        <a:t>Noviembre del 2009</a:t>
                      </a:r>
                      <a:endParaRPr lang="es-ES" sz="2400" dirty="0" smtClean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8823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Señores</a:t>
                      </a:r>
                      <a:r>
                        <a:rPr lang="es-ES" sz="2400" baseline="0" dirty="0" smtClean="0"/>
                        <a:t> Novo Rizo.</a:t>
                      </a:r>
                    </a:p>
                    <a:p>
                      <a:r>
                        <a:rPr lang="es-ES" sz="2400" baseline="0" dirty="0" smtClean="0"/>
                        <a:t>Av. San Diego,Cuernavaca, Morelos</a:t>
                      </a:r>
                    </a:p>
                    <a:p>
                      <a:r>
                        <a:rPr lang="es-ES" sz="2400" baseline="0" dirty="0" smtClean="0"/>
                        <a:t>Novimebre del 2009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8823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Sra.</a:t>
                      </a:r>
                      <a:r>
                        <a:rPr lang="es-ES" sz="2400" baseline="0" dirty="0" smtClean="0"/>
                        <a:t> Gloris</a:t>
                      </a:r>
                      <a:endParaRPr lang="es-ES" sz="2400" dirty="0" smtClean="0"/>
                    </a:p>
                    <a:p>
                      <a:r>
                        <a:rPr lang="es-ES" sz="2400" dirty="0" smtClean="0"/>
                        <a:t>Calle</a:t>
                      </a:r>
                      <a:r>
                        <a:rPr lang="es-ES" sz="2400" baseline="0" dirty="0" smtClean="0"/>
                        <a:t> Morelos, Col Acapantzingo</a:t>
                      </a:r>
                    </a:p>
                    <a:p>
                      <a:r>
                        <a:rPr lang="es-ES" sz="2400" baseline="0" dirty="0" smtClean="0"/>
                        <a:t>Diciembre del 2009</a:t>
                      </a:r>
                      <a:endParaRPr lang="es-ES" sz="2400" dirty="0" smtClean="0"/>
                    </a:p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 Imagen" descr="DSCF1714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76056" y="4293096"/>
            <a:ext cx="3672408" cy="2304256"/>
          </a:xfrm>
          <a:prstGeom prst="rect">
            <a:avLst/>
          </a:prstGeom>
        </p:spPr>
      </p:pic>
      <p:pic>
        <p:nvPicPr>
          <p:cNvPr id="4" name="3 Imagen" descr="DSCF3059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76056" y="260648"/>
            <a:ext cx="3600400" cy="2232248"/>
          </a:xfrm>
          <a:prstGeom prst="rect">
            <a:avLst/>
          </a:prstGeom>
        </p:spPr>
      </p:pic>
      <p:pic>
        <p:nvPicPr>
          <p:cNvPr id="7" name="6 Imagen" descr="plantas oxigenantes 302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76056" y="2348880"/>
            <a:ext cx="3672408" cy="1988840"/>
          </a:xfrm>
          <a:prstGeom prst="rect">
            <a:avLst/>
          </a:prstGeom>
        </p:spPr>
      </p:pic>
      <p:pic>
        <p:nvPicPr>
          <p:cNvPr id="6" name="5 Imagen" descr="logo EDITAD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7298" y="6347694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0">
    <p:cut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1 Tabla"/>
          <p:cNvGraphicFramePr>
            <a:graphicFrameLocks noGrp="1"/>
          </p:cNvGraphicFramePr>
          <p:nvPr/>
        </p:nvGraphicFramePr>
        <p:xfrm>
          <a:off x="467544" y="332655"/>
          <a:ext cx="8280920" cy="61926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140460"/>
                <a:gridCol w="4140460"/>
              </a:tblGrid>
              <a:tr h="206423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Arq.</a:t>
                      </a:r>
                      <a:r>
                        <a:rPr lang="es-ES" sz="2400" baseline="0" dirty="0" smtClean="0"/>
                        <a:t> Silvia Decanini</a:t>
                      </a:r>
                    </a:p>
                    <a:p>
                      <a:r>
                        <a:rPr lang="es-ES" sz="2400" baseline="0" dirty="0" smtClean="0"/>
                        <a:t>Galeana, Acapantzingo,</a:t>
                      </a:r>
                    </a:p>
                    <a:p>
                      <a:r>
                        <a:rPr lang="es-ES" sz="2400" baseline="0" dirty="0" smtClean="0"/>
                        <a:t>Cuernavaca, Mor.</a:t>
                      </a:r>
                    </a:p>
                    <a:p>
                      <a:r>
                        <a:rPr lang="es-ES" sz="2400" baseline="0" dirty="0" smtClean="0"/>
                        <a:t>Enero del 2010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6423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Arq.</a:t>
                      </a:r>
                      <a:r>
                        <a:rPr lang="es-ES" sz="2400" baseline="0" dirty="0" smtClean="0"/>
                        <a:t> Enrique  </a:t>
                      </a:r>
                      <a:r>
                        <a:rPr lang="es-ES" sz="2400" baseline="0" dirty="0" smtClean="0"/>
                        <a:t>Chazara.</a:t>
                      </a:r>
                      <a:endParaRPr lang="es-ES" sz="2400" baseline="0" dirty="0" smtClean="0"/>
                    </a:p>
                    <a:p>
                      <a:r>
                        <a:rPr lang="es-ES" sz="2400" baseline="0" dirty="0" smtClean="0"/>
                        <a:t>Tenextepec, Atlixco, Puebla.</a:t>
                      </a:r>
                    </a:p>
                    <a:p>
                      <a:r>
                        <a:rPr lang="es-ES" sz="2400" baseline="0" dirty="0" smtClean="0"/>
                        <a:t>Enero del  2010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  <a:tr h="206423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Sr.</a:t>
                      </a:r>
                      <a:r>
                        <a:rPr lang="es-ES" sz="2400" baseline="0" dirty="0" smtClean="0"/>
                        <a:t> Gerardo.</a:t>
                      </a:r>
                    </a:p>
                    <a:p>
                      <a:r>
                        <a:rPr lang="es-ES" sz="2400" baseline="0" dirty="0" smtClean="0"/>
                        <a:t>Av. Palmira</a:t>
                      </a:r>
                    </a:p>
                    <a:p>
                      <a:r>
                        <a:rPr lang="es-ES" sz="2400" baseline="0" dirty="0" smtClean="0"/>
                        <a:t>Marzo del 2010</a:t>
                      </a:r>
                      <a:endParaRPr lang="es-E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2 Imagen" descr="DSCF4023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20072" y="2060848"/>
            <a:ext cx="3600400" cy="2384884"/>
          </a:xfrm>
          <a:prstGeom prst="rect">
            <a:avLst/>
          </a:prstGeom>
        </p:spPr>
      </p:pic>
      <p:pic>
        <p:nvPicPr>
          <p:cNvPr id="4" name="3 Imagen" descr="DSCF146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220072" y="4437112"/>
            <a:ext cx="3600400" cy="2204864"/>
          </a:xfrm>
          <a:prstGeom prst="rect">
            <a:avLst/>
          </a:prstGeom>
        </p:spPr>
      </p:pic>
      <p:pic>
        <p:nvPicPr>
          <p:cNvPr id="5" name="4 Imagen" descr="DSCF5341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20072" y="0"/>
            <a:ext cx="3600400" cy="2060848"/>
          </a:xfrm>
          <a:prstGeom prst="rect">
            <a:avLst/>
          </a:prstGeom>
        </p:spPr>
      </p:pic>
      <p:pic>
        <p:nvPicPr>
          <p:cNvPr id="6" name="5 Imagen" descr="logo EDITADO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347298" y="6347694"/>
            <a:ext cx="796702" cy="510306"/>
          </a:xfrm>
          <a:prstGeom prst="rect">
            <a:avLst/>
          </a:prstGeom>
        </p:spPr>
      </p:pic>
    </p:spTree>
  </p:cSld>
  <p:clrMapOvr>
    <a:masterClrMapping/>
  </p:clrMapOvr>
  <p:transition advTm="3000">
    <p:cut thruBlk="1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ujo">
  <a:themeElements>
    <a:clrScheme name="Flujo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Flujo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ujo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741</TotalTime>
  <Words>628</Words>
  <Application>Microsoft Office PowerPoint</Application>
  <PresentationFormat>Transparencia</PresentationFormat>
  <Paragraphs>138</Paragraphs>
  <Slides>13</Slides>
  <Notes>4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Flujo</vt:lpstr>
      <vt:lpstr>JARDINERIA ACUATICA.COM</vt:lpstr>
      <vt:lpstr>Nombre: Alfonso Gumecindo Jiménez Reyes. Fecha de Nacimiento:  13 de agosto de 1966. Lugar de Nacimiento: Cuernavaca, Mor.  Mex.,  Estado  Civil: Casado  Dirección: Galeana 22. Col. Acapantzingo. Cuernavaca Mor. Mex Teléfonos:  (777)  3 18 03 15  cel. (777) 153 39 92. Email: nenuphares@yahoo.com.mx y              bonsai_gume@yahoo.com.mx Página web. www.jardineriaacuatica.com     </vt:lpstr>
      <vt:lpstr>Diapositiva 10</vt:lpstr>
      <vt:lpstr>Diapositiva 11</vt:lpstr>
      <vt:lpstr>Diapositiva 12</vt:lpstr>
      <vt:lpstr>Diapositiva 13</vt:lpstr>
      <vt:lpstr>Diapositiva 14</vt:lpstr>
      <vt:lpstr>Diapositiva 15</vt:lpstr>
      <vt:lpstr>Diapositiva 16</vt:lpstr>
      <vt:lpstr>Diapositiva 17</vt:lpstr>
      <vt:lpstr>Diapositiva 18</vt:lpstr>
      <vt:lpstr>Diapositiva 19</vt:lpstr>
      <vt:lpstr>Diapositiva 20</vt:lpstr>
    </vt:vector>
  </TitlesOfParts>
  <Company>HOME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JARDINERIA ACUATICA.COM</dc:title>
  <dc:creator>CPU</dc:creator>
  <cp:lastModifiedBy>CPU</cp:lastModifiedBy>
  <cp:revision>79</cp:revision>
  <dcterms:created xsi:type="dcterms:W3CDTF">2011-05-03T13:47:25Z</dcterms:created>
  <dcterms:modified xsi:type="dcterms:W3CDTF">2011-05-04T15:06:10Z</dcterms:modified>
</cp:coreProperties>
</file>